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3C5C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30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94E34D-9019-437C-859A-316EAF7823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0150" y="2095078"/>
            <a:ext cx="7200900" cy="4456853"/>
          </a:xfrm>
        </p:spPr>
        <p:txBody>
          <a:bodyPr anchor="b"/>
          <a:lstStyle>
            <a:lvl1pPr algn="ctr">
              <a:defRPr sz="11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3B49A15-3C0B-4968-A9A3-FC35D52016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4480"/>
            </a:lvl1pPr>
            <a:lvl2pPr marL="853455" indent="0" algn="ctr">
              <a:buNone/>
              <a:defRPr sz="3733"/>
            </a:lvl2pPr>
            <a:lvl3pPr marL="1706910" indent="0" algn="ctr">
              <a:buNone/>
              <a:defRPr sz="3360"/>
            </a:lvl3pPr>
            <a:lvl4pPr marL="2560366" indent="0" algn="ctr">
              <a:buNone/>
              <a:defRPr sz="2987"/>
            </a:lvl4pPr>
            <a:lvl5pPr marL="3413821" indent="0" algn="ctr">
              <a:buNone/>
              <a:defRPr sz="2987"/>
            </a:lvl5pPr>
            <a:lvl6pPr marL="4267276" indent="0" algn="ctr">
              <a:buNone/>
              <a:defRPr sz="2987"/>
            </a:lvl6pPr>
            <a:lvl7pPr marL="5120731" indent="0" algn="ctr">
              <a:buNone/>
              <a:defRPr sz="2987"/>
            </a:lvl7pPr>
            <a:lvl8pPr marL="5974187" indent="0" algn="ctr">
              <a:buNone/>
              <a:defRPr sz="2987"/>
            </a:lvl8pPr>
            <a:lvl9pPr marL="6827642" indent="0" algn="ctr">
              <a:buNone/>
              <a:defRPr sz="2987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8E8216-E15F-4B88-B7B1-E699DA22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C955-4F08-45A7-BC10-7AEEDEFB2F14}" type="datetimeFigureOut">
              <a:rPr lang="fr-FR" smtClean="0"/>
              <a:t>14/12/2021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E56FDF-0C14-4679-A757-B3ECFFA12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1ECAD8-A7CD-42E0-9959-09506D665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F74A-DD6F-4902-84D3-04050E971CB1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7094DF-08D7-43A3-9419-1D52D63C1380}"/>
              </a:ext>
            </a:extLst>
          </p:cNvPr>
          <p:cNvSpPr/>
          <p:nvPr userDrawn="1"/>
        </p:nvSpPr>
        <p:spPr>
          <a:xfrm>
            <a:off x="0" y="0"/>
            <a:ext cx="9601200" cy="12801600"/>
          </a:xfrm>
          <a:prstGeom prst="rect">
            <a:avLst/>
          </a:prstGeom>
          <a:solidFill>
            <a:srgbClr val="0D3C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CCA518-9097-4EC8-B8E3-DD2E697F496C}"/>
              </a:ext>
            </a:extLst>
          </p:cNvPr>
          <p:cNvSpPr/>
          <p:nvPr userDrawn="1"/>
        </p:nvSpPr>
        <p:spPr>
          <a:xfrm>
            <a:off x="290422" y="310551"/>
            <a:ext cx="8974348" cy="121287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011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64A377-47AD-47A9-AFDE-8A2529050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6F6577C-ECA0-4313-A01D-7F0EC59E6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07B250-7945-4C32-9E4B-4BC274E6B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C955-4F08-45A7-BC10-7AEEDEFB2F14}" type="datetimeFigureOut">
              <a:rPr lang="fr-FR" smtClean="0"/>
              <a:t>14/12/2021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785A3D-06ED-4F7A-83D3-36E035A84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5D5D32-7F05-40E0-8523-2FF1BD91E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F74A-DD6F-4902-84D3-04050E971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140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048C84D-E5C3-4648-8464-006BD491CF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FC87044-5A77-4BC5-8271-2E14346293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6E2750-04C8-424B-A570-0BEF83384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C955-4F08-45A7-BC10-7AEEDEFB2F14}" type="datetimeFigureOut">
              <a:rPr lang="fr-FR" smtClean="0"/>
              <a:t>14/12/2021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3FD5EC-BD7D-415D-8901-4F1DC6C57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CC4ADC-B595-4FC1-9A1D-9F87AACAC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F74A-DD6F-4902-84D3-04050E971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3823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76CA0C-2AB6-4119-A1B5-1594DF096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AA252A-F2E8-42F0-9FF5-E2AA9688B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FF0323-E7EB-47EB-B964-C217DB026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C955-4F08-45A7-BC10-7AEEDEFB2F14}" type="datetimeFigureOut">
              <a:rPr lang="fr-FR" smtClean="0"/>
              <a:t>14/12/2021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E0A757-2A6C-493E-8A57-F752F3B03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830C0D-3350-4ABD-8768-5DC4D1CF1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F74A-DD6F-4902-84D3-04050E971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884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28204C-0312-4652-954B-D160D8865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82" y="3191512"/>
            <a:ext cx="8281035" cy="5325109"/>
          </a:xfrm>
        </p:spPr>
        <p:txBody>
          <a:bodyPr anchor="b"/>
          <a:lstStyle>
            <a:lvl1pPr>
              <a:defRPr sz="11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9E1CD13-6E8C-4E3F-8783-7A977C297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082" y="8566999"/>
            <a:ext cx="8281035" cy="2800349"/>
          </a:xfrm>
        </p:spPr>
        <p:txBody>
          <a:bodyPr/>
          <a:lstStyle>
            <a:lvl1pPr marL="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1pPr>
            <a:lvl2pPr marL="853455" indent="0">
              <a:buNone/>
              <a:defRPr sz="3733">
                <a:solidFill>
                  <a:schemeClr val="tx1">
                    <a:tint val="75000"/>
                  </a:schemeClr>
                </a:solidFill>
              </a:defRPr>
            </a:lvl2pPr>
            <a:lvl3pPr marL="170691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3pPr>
            <a:lvl4pPr marL="2560366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4pPr>
            <a:lvl5pPr marL="3413821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5pPr>
            <a:lvl6pPr marL="4267276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6pPr>
            <a:lvl7pPr marL="5120731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7pPr>
            <a:lvl8pPr marL="5974187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8pPr>
            <a:lvl9pPr marL="6827642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582745-5BD6-4B9B-AF3E-E0F70E13C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C955-4F08-45A7-BC10-7AEEDEFB2F14}" type="datetimeFigureOut">
              <a:rPr lang="fr-FR" smtClean="0"/>
              <a:t>14/12/2021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AB854E-7BED-44C0-AC31-1A86CFCE2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EAE024-08D1-43A8-B63B-6356CE018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F74A-DD6F-4902-84D3-04050E971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571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8483BD-108B-415C-BA7D-2B4A13F60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649AEF-9C3D-49B5-A001-04230530B2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BF31027-8372-4EA4-8A40-091F497F59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DA50295-9B21-4910-84F0-080493121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C955-4F08-45A7-BC10-7AEEDEFB2F14}" type="datetimeFigureOut">
              <a:rPr lang="fr-FR" smtClean="0"/>
              <a:t>14/12/2021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04E1679-2513-4CCF-92F0-8A492D0BF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66668AF-AD49-49DE-9FF8-69EF084A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F74A-DD6F-4902-84D3-04050E971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2456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517D9A-F473-4131-AA85-8280AE8A3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333" y="681568"/>
            <a:ext cx="8281035" cy="2474384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6397793-BDE0-4C89-A6F3-118983838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4480" b="1"/>
            </a:lvl1pPr>
            <a:lvl2pPr marL="853455" indent="0">
              <a:buNone/>
              <a:defRPr sz="3733" b="1"/>
            </a:lvl2pPr>
            <a:lvl3pPr marL="1706910" indent="0">
              <a:buNone/>
              <a:defRPr sz="3360" b="1"/>
            </a:lvl3pPr>
            <a:lvl4pPr marL="2560366" indent="0">
              <a:buNone/>
              <a:defRPr sz="2987" b="1"/>
            </a:lvl4pPr>
            <a:lvl5pPr marL="3413821" indent="0">
              <a:buNone/>
              <a:defRPr sz="2987" b="1"/>
            </a:lvl5pPr>
            <a:lvl6pPr marL="4267276" indent="0">
              <a:buNone/>
              <a:defRPr sz="2987" b="1"/>
            </a:lvl6pPr>
            <a:lvl7pPr marL="5120731" indent="0">
              <a:buNone/>
              <a:defRPr sz="2987" b="1"/>
            </a:lvl7pPr>
            <a:lvl8pPr marL="5974187" indent="0">
              <a:buNone/>
              <a:defRPr sz="2987" b="1"/>
            </a:lvl8pPr>
            <a:lvl9pPr marL="6827642" indent="0">
              <a:buNone/>
              <a:defRPr sz="298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FCA8EED-66AC-409E-8717-4FE0938FA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9529D9E-2FD1-46FC-A6D8-EBF091AE97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60607" y="3138171"/>
            <a:ext cx="4081761" cy="1537969"/>
          </a:xfrm>
        </p:spPr>
        <p:txBody>
          <a:bodyPr anchor="b"/>
          <a:lstStyle>
            <a:lvl1pPr marL="0" indent="0">
              <a:buNone/>
              <a:defRPr sz="4480" b="1"/>
            </a:lvl1pPr>
            <a:lvl2pPr marL="853455" indent="0">
              <a:buNone/>
              <a:defRPr sz="3733" b="1"/>
            </a:lvl2pPr>
            <a:lvl3pPr marL="1706910" indent="0">
              <a:buNone/>
              <a:defRPr sz="3360" b="1"/>
            </a:lvl3pPr>
            <a:lvl4pPr marL="2560366" indent="0">
              <a:buNone/>
              <a:defRPr sz="2987" b="1"/>
            </a:lvl4pPr>
            <a:lvl5pPr marL="3413821" indent="0">
              <a:buNone/>
              <a:defRPr sz="2987" b="1"/>
            </a:lvl5pPr>
            <a:lvl6pPr marL="4267276" indent="0">
              <a:buNone/>
              <a:defRPr sz="2987" b="1"/>
            </a:lvl6pPr>
            <a:lvl7pPr marL="5120731" indent="0">
              <a:buNone/>
              <a:defRPr sz="2987" b="1"/>
            </a:lvl7pPr>
            <a:lvl8pPr marL="5974187" indent="0">
              <a:buNone/>
              <a:defRPr sz="2987" b="1"/>
            </a:lvl8pPr>
            <a:lvl9pPr marL="6827642" indent="0">
              <a:buNone/>
              <a:defRPr sz="298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890469F-75FE-4E77-BA22-6402ED14D1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60607" y="4676140"/>
            <a:ext cx="4081761" cy="68778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C38CFB5-6521-4F61-97F0-AE033F0A8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C955-4F08-45A7-BC10-7AEEDEFB2F14}" type="datetimeFigureOut">
              <a:rPr lang="fr-FR" smtClean="0"/>
              <a:t>14/12/2021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7E7FAF8-7E23-4432-B018-2BDE7F486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AF7A373-C2CF-49EC-9B66-EE683EB7B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F74A-DD6F-4902-84D3-04050E971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9539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8E14C2-3B73-49EA-83FA-275C758B5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A9DA942-93C1-4012-8E3F-377033577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C955-4F08-45A7-BC10-7AEEDEFB2F14}" type="datetimeFigureOut">
              <a:rPr lang="fr-FR" smtClean="0"/>
              <a:t>14/12/2021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0FFF7F9-D88E-4A28-9BC1-7917AEFE7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7C55771-1D1D-4080-A61F-4D8F06C38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F74A-DD6F-4902-84D3-04050E971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4641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E201427-2C15-4661-9CA0-416C0C7E6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C955-4F08-45A7-BC10-7AEEDEFB2F14}" type="datetimeFigureOut">
              <a:rPr lang="fr-FR" smtClean="0"/>
              <a:t>14/12/2021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128EBE1-FDA2-4AEB-84FB-EED1194E3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F197F0A-88CF-4D58-B12B-E0AC85DE5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F74A-DD6F-4902-84D3-04050E971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095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B441BC-B1FA-4C27-9186-D717D1D9E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5973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867D1C-9B78-45C2-AB73-4A25156AA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1760" y="1843194"/>
            <a:ext cx="4860608" cy="9097433"/>
          </a:xfrm>
        </p:spPr>
        <p:txBody>
          <a:bodyPr/>
          <a:lstStyle>
            <a:lvl1pPr>
              <a:defRPr sz="5973"/>
            </a:lvl1pPr>
            <a:lvl2pPr>
              <a:defRPr sz="5227"/>
            </a:lvl2pPr>
            <a:lvl3pPr>
              <a:defRPr sz="4480"/>
            </a:lvl3pPr>
            <a:lvl4pPr>
              <a:defRPr sz="3733"/>
            </a:lvl4pPr>
            <a:lvl5pPr>
              <a:defRPr sz="3733"/>
            </a:lvl5pPr>
            <a:lvl6pPr>
              <a:defRPr sz="3733"/>
            </a:lvl6pPr>
            <a:lvl7pPr>
              <a:defRPr sz="3733"/>
            </a:lvl7pPr>
            <a:lvl8pPr>
              <a:defRPr sz="3733"/>
            </a:lvl8pPr>
            <a:lvl9pPr>
              <a:defRPr sz="373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78F6EE1-4659-40B6-B5DD-E5ECFEC87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2987"/>
            </a:lvl1pPr>
            <a:lvl2pPr marL="853455" indent="0">
              <a:buNone/>
              <a:defRPr sz="2613"/>
            </a:lvl2pPr>
            <a:lvl3pPr marL="1706910" indent="0">
              <a:buNone/>
              <a:defRPr sz="2240"/>
            </a:lvl3pPr>
            <a:lvl4pPr marL="2560366" indent="0">
              <a:buNone/>
              <a:defRPr sz="1867"/>
            </a:lvl4pPr>
            <a:lvl5pPr marL="3413821" indent="0">
              <a:buNone/>
              <a:defRPr sz="1867"/>
            </a:lvl5pPr>
            <a:lvl6pPr marL="4267276" indent="0">
              <a:buNone/>
              <a:defRPr sz="1867"/>
            </a:lvl6pPr>
            <a:lvl7pPr marL="5120731" indent="0">
              <a:buNone/>
              <a:defRPr sz="1867"/>
            </a:lvl7pPr>
            <a:lvl8pPr marL="5974187" indent="0">
              <a:buNone/>
              <a:defRPr sz="1867"/>
            </a:lvl8pPr>
            <a:lvl9pPr marL="6827642" indent="0">
              <a:buNone/>
              <a:defRPr sz="186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EAF313D-F919-4FE6-880B-20FE7C3D7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C955-4F08-45A7-BC10-7AEEDEFB2F14}" type="datetimeFigureOut">
              <a:rPr lang="fr-FR" smtClean="0"/>
              <a:t>14/12/2021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5AE0FA-48B5-4140-AC0A-8AD0746C7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C6705BC-B53C-40D8-B955-00421E99D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F74A-DD6F-4902-84D3-04050E971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2414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C36986-6866-4B34-8F9F-693C724C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5973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53C1525-3DB6-494B-A410-E43A6FEAA1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081760" y="1843194"/>
            <a:ext cx="4860608" cy="9097433"/>
          </a:xfrm>
        </p:spPr>
        <p:txBody>
          <a:bodyPr/>
          <a:lstStyle>
            <a:lvl1pPr marL="0" indent="0">
              <a:buNone/>
              <a:defRPr sz="5973"/>
            </a:lvl1pPr>
            <a:lvl2pPr marL="853455" indent="0">
              <a:buNone/>
              <a:defRPr sz="5227"/>
            </a:lvl2pPr>
            <a:lvl3pPr marL="1706910" indent="0">
              <a:buNone/>
              <a:defRPr sz="4480"/>
            </a:lvl3pPr>
            <a:lvl4pPr marL="2560366" indent="0">
              <a:buNone/>
              <a:defRPr sz="3733"/>
            </a:lvl4pPr>
            <a:lvl5pPr marL="3413821" indent="0">
              <a:buNone/>
              <a:defRPr sz="3733"/>
            </a:lvl5pPr>
            <a:lvl6pPr marL="4267276" indent="0">
              <a:buNone/>
              <a:defRPr sz="3733"/>
            </a:lvl6pPr>
            <a:lvl7pPr marL="5120731" indent="0">
              <a:buNone/>
              <a:defRPr sz="3733"/>
            </a:lvl7pPr>
            <a:lvl8pPr marL="5974187" indent="0">
              <a:buNone/>
              <a:defRPr sz="3733"/>
            </a:lvl8pPr>
            <a:lvl9pPr marL="6827642" indent="0">
              <a:buNone/>
              <a:defRPr sz="3733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F56675-B59E-497D-9BA5-A85CC86EE2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2987"/>
            </a:lvl1pPr>
            <a:lvl2pPr marL="853455" indent="0">
              <a:buNone/>
              <a:defRPr sz="2613"/>
            </a:lvl2pPr>
            <a:lvl3pPr marL="1706910" indent="0">
              <a:buNone/>
              <a:defRPr sz="2240"/>
            </a:lvl3pPr>
            <a:lvl4pPr marL="2560366" indent="0">
              <a:buNone/>
              <a:defRPr sz="1867"/>
            </a:lvl4pPr>
            <a:lvl5pPr marL="3413821" indent="0">
              <a:buNone/>
              <a:defRPr sz="1867"/>
            </a:lvl5pPr>
            <a:lvl6pPr marL="4267276" indent="0">
              <a:buNone/>
              <a:defRPr sz="1867"/>
            </a:lvl6pPr>
            <a:lvl7pPr marL="5120731" indent="0">
              <a:buNone/>
              <a:defRPr sz="1867"/>
            </a:lvl7pPr>
            <a:lvl8pPr marL="5974187" indent="0">
              <a:buNone/>
              <a:defRPr sz="1867"/>
            </a:lvl8pPr>
            <a:lvl9pPr marL="6827642" indent="0">
              <a:buNone/>
              <a:defRPr sz="186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E1260FC-8635-46E6-BA20-8AF7697AF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C955-4F08-45A7-BC10-7AEEDEFB2F14}" type="datetimeFigureOut">
              <a:rPr lang="fr-FR" smtClean="0"/>
              <a:t>14/12/2021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008E7AC-6EB8-47B9-96C2-B770BCA44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7BDBD1-F775-4A10-A5D1-9E635C25D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F74A-DD6F-4902-84D3-04050E971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67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5EA556C-5369-44B3-8DAD-CFD8AFD1C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83" y="681568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F011687-9D5A-465F-B59C-0BC7EAB4A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83A550-D9B3-4B6A-BAE9-944289163D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4C955-4F08-45A7-BC10-7AEEDEFB2F14}" type="datetimeFigureOut">
              <a:rPr lang="fr-FR" smtClean="0"/>
              <a:t>14/12/2021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226507-526D-4866-9DB6-24FA3F2D51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AF8A30-BCB9-44D9-B213-41117E5678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2F74A-DD6F-4902-84D3-04050E971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670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706910" rtl="0" eaLnBrk="1" latinLnBrk="0" hangingPunct="1">
        <a:lnSpc>
          <a:spcPct val="90000"/>
        </a:lnSpc>
        <a:spcBef>
          <a:spcPct val="0"/>
        </a:spcBef>
        <a:buNone/>
        <a:defRPr sz="82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6728" indent="-426728" algn="l" defTabSz="1706910" rtl="0" eaLnBrk="1" latinLnBrk="0" hangingPunct="1">
        <a:lnSpc>
          <a:spcPct val="90000"/>
        </a:lnSpc>
        <a:spcBef>
          <a:spcPts val="1867"/>
        </a:spcBef>
        <a:buFont typeface="Arial" panose="020B0604020202020204" pitchFamily="34" charset="0"/>
        <a:buChar char="•"/>
        <a:defRPr sz="5227" kern="1200">
          <a:solidFill>
            <a:schemeClr val="tx1"/>
          </a:solidFill>
          <a:latin typeface="+mn-lt"/>
          <a:ea typeface="+mn-ea"/>
          <a:cs typeface="+mn-cs"/>
        </a:defRPr>
      </a:lvl1pPr>
      <a:lvl2pPr marL="1280183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2pPr>
      <a:lvl3pPr marL="2133638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3pPr>
      <a:lvl4pPr marL="2987093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4pPr>
      <a:lvl5pPr marL="3840549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5pPr>
      <a:lvl6pPr marL="4694004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6pPr>
      <a:lvl7pPr marL="5547459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7pPr>
      <a:lvl8pPr marL="6400914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8pPr>
      <a:lvl9pPr marL="7254370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53455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706910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66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4pPr>
      <a:lvl5pPr marL="3413821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5pPr>
      <a:lvl6pPr marL="4267276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6pPr>
      <a:lvl7pPr marL="5120731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7pPr>
      <a:lvl8pPr marL="5974187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8pPr>
      <a:lvl9pPr marL="6827642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26713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A3 (297 x 420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ESITC Caen - aurelie.gerault@esitc-caen.fr</dc:creator>
  <cp:lastModifiedBy>ESITC Caen - aurelie.gerault@esitc-caen.fr</cp:lastModifiedBy>
  <cp:revision>1</cp:revision>
  <dcterms:created xsi:type="dcterms:W3CDTF">2021-12-14T14:03:11Z</dcterms:created>
  <dcterms:modified xsi:type="dcterms:W3CDTF">2021-12-14T14:14:33Z</dcterms:modified>
</cp:coreProperties>
</file>